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95" r:id="rId7"/>
    <p:sldId id="296" r:id="rId8"/>
    <p:sldId id="297" r:id="rId9"/>
    <p:sldId id="261" r:id="rId10"/>
    <p:sldId id="294" r:id="rId11"/>
    <p:sldId id="262" r:id="rId12"/>
    <p:sldId id="263" r:id="rId13"/>
    <p:sldId id="264" r:id="rId14"/>
    <p:sldId id="265" r:id="rId15"/>
    <p:sldId id="306" r:id="rId16"/>
    <p:sldId id="308" r:id="rId17"/>
    <p:sldId id="312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9" r:id="rId55"/>
    <p:sldId id="310" r:id="rId56"/>
    <p:sldId id="311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>
      <p:cViewPr varScale="1">
        <p:scale>
          <a:sx n="69" d="100"/>
          <a:sy n="69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16B4C-70CE-4863-8640-94BE291599E4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9282D2-C5CE-494A-BE19-0BF2D1F84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animated-pictur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991376" cy="1600200"/>
          </a:xfrm>
        </p:spPr>
        <p:txBody>
          <a:bodyPr>
            <a:normAutofit/>
          </a:bodyPr>
          <a:lstStyle/>
          <a:p>
            <a:pPr algn="l"/>
            <a:endParaRPr lang="lt-L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lt-LT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Parengė: Loreta </a:t>
            </a:r>
            <a:r>
              <a:rPr lang="lt-LT" sz="2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Šličiuvienė</a:t>
            </a:r>
            <a:r>
              <a:rPr lang="lt-LT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, logopedė metodininkė, </a:t>
            </a:r>
          </a:p>
          <a:p>
            <a:pPr algn="l"/>
            <a:r>
              <a:rPr lang="lt-LT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Mažeikių darželis-mokykla ,,Kregždutė” 2021 m.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lt-LT" sz="4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NUSTATYKGARSO </a:t>
            </a:r>
            <a:r>
              <a:rPr lang="lt-LT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7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sz="7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4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VIETĄ ŽODYJE</a:t>
            </a:r>
            <a:r>
              <a:rPr lang="lt-LT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METODINĖ PRIEMONĖ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abrielius\Desktop\thm_acor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850" y="4675975"/>
            <a:ext cx="1785950" cy="1785950"/>
          </a:xfrm>
          <a:prstGeom prst="rect">
            <a:avLst/>
          </a:prstGeom>
          <a:noFill/>
        </p:spPr>
      </p:pic>
      <p:pic>
        <p:nvPicPr>
          <p:cNvPr id="4098" name="Picture 2" descr="C:\Users\gabrielius\Desktop\thm_hand pointing righ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75" y="5568950"/>
            <a:ext cx="1219200" cy="457200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73" y="5270313"/>
            <a:ext cx="2024077" cy="759028"/>
          </a:xfrm>
          <a:prstGeom prst="rect">
            <a:avLst/>
          </a:prstGeom>
          <a:noFill/>
        </p:spPr>
      </p:pic>
      <p:pic>
        <p:nvPicPr>
          <p:cNvPr id="3074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4117975"/>
            <a:ext cx="1152525" cy="1219200"/>
          </a:xfrm>
          <a:prstGeom prst="rect">
            <a:avLst/>
          </a:prstGeom>
          <a:noFill/>
        </p:spPr>
      </p:pic>
      <p:pic>
        <p:nvPicPr>
          <p:cNvPr id="7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9093" y="5331037"/>
            <a:ext cx="2052643" cy="769741"/>
          </a:xfrm>
          <a:prstGeom prst="rect">
            <a:avLst/>
          </a:prstGeom>
          <a:noFill/>
        </p:spPr>
      </p:pic>
      <p:pic>
        <p:nvPicPr>
          <p:cNvPr id="4098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4462463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142976" y="2428868"/>
            <a:ext cx="4555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GULB</a:t>
            </a:r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Ė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242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abrielius\AppData\Local\Microsoft\Windows\Temporary Internet Files\Content.IE5\V004BMPD\MC90003046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85926"/>
            <a:ext cx="4275137" cy="294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81013"/>
            <a:ext cx="2071702" cy="776889"/>
          </a:xfrm>
          <a:prstGeom prst="rect">
            <a:avLst/>
          </a:prstGeom>
          <a:noFill/>
        </p:spPr>
      </p:pic>
      <p:pic>
        <p:nvPicPr>
          <p:cNvPr id="7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4519626"/>
          </a:xfrm>
        </p:spPr>
        <p:txBody>
          <a:bodyPr/>
          <a:lstStyle/>
          <a:p>
            <a:pPr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DAR PAGALVOK…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279241"/>
            <a:ext cx="2000264" cy="750099"/>
          </a:xfrm>
          <a:prstGeom prst="rect">
            <a:avLst/>
          </a:prstGeom>
          <a:noFill/>
        </p:spPr>
      </p:pic>
      <p:pic>
        <p:nvPicPr>
          <p:cNvPr id="614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175" y="4186238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GĖRIMAS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gabrielius\AppData\Local\Microsoft\Windows\Temporary Internet Files\Content.IE5\HGZFNG5I\MC900191727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2500330" cy="3208595"/>
          </a:xfrm>
          <a:prstGeom prst="rect">
            <a:avLst/>
          </a:prstGeom>
          <a:noFill/>
        </p:spPr>
      </p:pic>
      <p:sp>
        <p:nvSpPr>
          <p:cNvPr id="8" name="Stačiakampis 7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4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84559"/>
            <a:ext cx="2214578" cy="830467"/>
          </a:xfrm>
          <a:prstGeom prst="rect">
            <a:avLst/>
          </a:prstGeom>
          <a:noFill/>
        </p:spPr>
      </p:pic>
      <p:pic>
        <p:nvPicPr>
          <p:cNvPr id="7170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429132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21" y="5386398"/>
            <a:ext cx="2095515" cy="785818"/>
          </a:xfrm>
          <a:prstGeom prst="rect">
            <a:avLst/>
          </a:prstGeom>
          <a:noFill/>
        </p:spPr>
      </p:pic>
      <p:pic>
        <p:nvPicPr>
          <p:cNvPr id="8194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25" y="5100638"/>
            <a:ext cx="1219200" cy="1219200"/>
          </a:xfrm>
          <a:prstGeom prst="rect">
            <a:avLst/>
          </a:prstGeom>
          <a:noFill/>
        </p:spPr>
      </p:pic>
      <p:sp>
        <p:nvSpPr>
          <p:cNvPr id="6" name="Stačiakampis 5"/>
          <p:cNvSpPr/>
          <p:nvPr/>
        </p:nvSpPr>
        <p:spPr>
          <a:xfrm>
            <a:off x="1357290" y="2285992"/>
            <a:ext cx="4373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DAR PAGALVOK…</a:t>
            </a:r>
            <a:endParaRPr lang="en-US" sz="3200" dirty="0"/>
          </a:p>
        </p:txBody>
      </p:sp>
      <p:pic>
        <p:nvPicPr>
          <p:cNvPr id="7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LIGONINĖ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05" name="Picture 9" descr="C:\Users\gabrielius\AppData\Local\Microsoft\Windows\Temporary Internet Files\Content.IE5\D8Y2VQ40\MC90029092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7043" y="1714488"/>
            <a:ext cx="2885478" cy="3013028"/>
          </a:xfrm>
          <a:prstGeom prst="rect">
            <a:avLst/>
          </a:prstGeom>
          <a:noFill/>
        </p:spPr>
      </p:pic>
      <p:pic>
        <p:nvPicPr>
          <p:cNvPr id="4108" name="Picture 12" descr="C:\Users\gabrielius\AppData\Local\Microsoft\Windows\Temporary Internet Files\Content.IE5\V004BMPD\MC90043202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714488"/>
            <a:ext cx="857256" cy="8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75" y="4975629"/>
            <a:ext cx="2047889" cy="767959"/>
          </a:xfrm>
          <a:prstGeom prst="rect">
            <a:avLst/>
          </a:prstGeom>
          <a:noFill/>
        </p:spPr>
      </p:pic>
      <p:pic>
        <p:nvPicPr>
          <p:cNvPr id="3174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538" y="5014913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NUSTATYK GARSO </a:t>
            </a:r>
            <a:r>
              <a:rPr lang="lt-LT" sz="4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4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VIETĄ ŽODYJE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357718"/>
          </a:xfrm>
        </p:spPr>
        <p:txBody>
          <a:bodyPr/>
          <a:lstStyle/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PAVADINK PAVEIKSLĖLIUS.</a:t>
            </a:r>
          </a:p>
          <a:p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NUSTATYK GARSO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G</a:t>
            </a:r>
            <a:r>
              <a:rPr lang="lt-LT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VIETĄ ŽODYJE, TADA PASPAUSK ANT KLAUSTUKO ES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A</a:t>
            </a:r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NČIO ŽALIO MYGTUKO. </a:t>
            </a:r>
          </a:p>
          <a:p>
            <a:pPr>
              <a:buNone/>
            </a:pPr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    SĖKMĖS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!</a:t>
            </a:r>
            <a:endParaRPr lang="lt-LT" sz="2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gabrielius\Desktop\thm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857760"/>
            <a:ext cx="1928826" cy="1527783"/>
          </a:xfrm>
          <a:prstGeom prst="rect">
            <a:avLst/>
          </a:prstGeom>
          <a:noFill/>
        </p:spPr>
      </p:pic>
      <p:pic>
        <p:nvPicPr>
          <p:cNvPr id="1027" name="Picture 3" descr="C:\Users\gabrielius\Desktop\thm_hand pointing righ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500702"/>
            <a:ext cx="2071702" cy="776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21" y="5457836"/>
            <a:ext cx="2095515" cy="785818"/>
          </a:xfrm>
          <a:prstGeom prst="rect">
            <a:avLst/>
          </a:prstGeom>
          <a:noFill/>
        </p:spPr>
      </p:pic>
      <p:pic>
        <p:nvPicPr>
          <p:cNvPr id="30722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71810"/>
            <a:ext cx="3005150" cy="300515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000100" y="2143116"/>
            <a:ext cx="469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GERVĖS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2530645" y="3219938"/>
            <a:ext cx="3746315" cy="18148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gabrielius\AppData\Local\Microsoft\Windows\Temporary Internet Files\Content.IE5\D8Y2VQ40\MP90018045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857364"/>
            <a:ext cx="4888850" cy="3210431"/>
          </a:xfrm>
          <a:prstGeom prst="rect">
            <a:avLst/>
          </a:prstGeom>
          <a:noFill/>
        </p:spPr>
      </p:pic>
      <p:pic>
        <p:nvPicPr>
          <p:cNvPr id="7171" name="Picture 3" descr="C:\Users\gabrielius\AppData\Local\Microsoft\Windows\Temporary Internet Files\Content.IE5\HGZFNG5I\MC90043899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571612"/>
            <a:ext cx="115959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7" y="5145295"/>
            <a:ext cx="1976451" cy="741169"/>
          </a:xfrm>
          <a:prstGeom prst="rect">
            <a:avLst/>
          </a:prstGeom>
          <a:noFill/>
        </p:spPr>
      </p:pic>
      <p:pic>
        <p:nvPicPr>
          <p:cNvPr id="12290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063" y="4048125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09" y="5214951"/>
            <a:ext cx="2171707" cy="814390"/>
          </a:xfrm>
          <a:prstGeom prst="rect">
            <a:avLst/>
          </a:prstGeom>
          <a:noFill/>
        </p:spPr>
      </p:pic>
      <p:pic>
        <p:nvPicPr>
          <p:cNvPr id="1126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357694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000100" y="2357430"/>
            <a:ext cx="469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GALVA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242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gabrielius\AppData\Local\Microsoft\Windows\Temporary Internet Files\Content.IE5\HGZFNG5I\MC90005613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063" y="2000240"/>
            <a:ext cx="258801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gabrielius\Desktop\thm_hand pointing righ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1037" y="5163155"/>
            <a:ext cx="2119327" cy="794748"/>
          </a:xfrm>
          <a:prstGeom prst="rect">
            <a:avLst/>
          </a:prstGeom>
          <a:noFill/>
        </p:spPr>
      </p:pic>
      <p:pic>
        <p:nvPicPr>
          <p:cNvPr id="10243" name="Picture 3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4997450"/>
            <a:ext cx="1152525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357290" y="2143116"/>
            <a:ext cx="3736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dirty="0"/>
          </a:p>
        </p:txBody>
      </p:sp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dirty="0"/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86388"/>
            <a:ext cx="2171710" cy="814391"/>
          </a:xfrm>
          <a:prstGeom prst="rect">
            <a:avLst/>
          </a:prstGeom>
          <a:noFill/>
        </p:spPr>
      </p:pic>
      <p:pic>
        <p:nvPicPr>
          <p:cNvPr id="9219" name="Picture 3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0088" y="4549775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142976" y="2357430"/>
            <a:ext cx="4555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GERVUOGĖ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67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gabrielius\AppData\Local\Microsoft\Windows\Temporary Internet Files\Content.IE5\V004BMPD\MC90043690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81" y="5331037"/>
            <a:ext cx="2243145" cy="841179"/>
          </a:xfrm>
          <a:prstGeom prst="rect">
            <a:avLst/>
          </a:prstGeom>
          <a:noFill/>
        </p:spPr>
      </p:pic>
      <p:pic>
        <p:nvPicPr>
          <p:cNvPr id="28674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4663" y="4911725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38204"/>
            <a:ext cx="2071702" cy="776888"/>
          </a:xfrm>
          <a:prstGeom prst="rect">
            <a:avLst/>
          </a:prstGeom>
          <a:noFill/>
        </p:spPr>
      </p:pic>
      <p:pic>
        <p:nvPicPr>
          <p:cNvPr id="29698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913" y="4652963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357290" y="2428868"/>
            <a:ext cx="4341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GAIDYS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767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r>
              <a:rPr lang="lt-LT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abrielius\AppData\Local\Microsoft\Windows\Temporary Internet Files\Content.IE5\D8Y2VQ40\MC90018774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983" y="2071678"/>
            <a:ext cx="278049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78592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GANDRAS</a:t>
            </a:r>
            <a:b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7772400" cy="3500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gabrielius\AppData\Local\Microsoft\Windows\Temporary Internet Files\Content.IE5\HGZFNG5I\MC90008404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221457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r>
              <a:rPr lang="lt-LT" dirty="0" smtClean="0"/>
              <a:t>  </a:t>
            </a: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9" y="5261381"/>
            <a:ext cx="2047889" cy="767959"/>
          </a:xfrm>
          <a:prstGeom prst="rect">
            <a:avLst/>
          </a:prstGeom>
          <a:noFill/>
        </p:spPr>
      </p:pic>
      <p:pic>
        <p:nvPicPr>
          <p:cNvPr id="13314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863" y="4135438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439977"/>
            <a:ext cx="2143140" cy="803678"/>
          </a:xfrm>
          <a:prstGeom prst="rect">
            <a:avLst/>
          </a:prstGeom>
          <a:noFill/>
        </p:spPr>
      </p:pic>
      <p:pic>
        <p:nvPicPr>
          <p:cNvPr id="14338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4462463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857224" y="2643182"/>
            <a:ext cx="4841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242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Antraštė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VYNUOGĖS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ucis\Desktop\MB9004368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643050"/>
            <a:ext cx="407196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270311"/>
            <a:ext cx="2214578" cy="830467"/>
          </a:xfrm>
          <a:prstGeom prst="rect">
            <a:avLst/>
          </a:prstGeom>
          <a:noFill/>
        </p:spPr>
      </p:pic>
      <p:pic>
        <p:nvPicPr>
          <p:cNvPr id="1638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7138" y="4565650"/>
            <a:ext cx="1152525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357290" y="2000240"/>
            <a:ext cx="3768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dirty="0"/>
          </a:p>
        </p:txBody>
      </p:sp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411404"/>
            <a:ext cx="2219330" cy="832249"/>
          </a:xfrm>
          <a:prstGeom prst="rect">
            <a:avLst/>
          </a:prstGeom>
          <a:noFill/>
        </p:spPr>
      </p:pic>
      <p:pic>
        <p:nvPicPr>
          <p:cNvPr id="15362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4686300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785786" y="2000240"/>
            <a:ext cx="4912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GAISRIN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INKAS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gabrielius\AppData\Local\Microsoft\Windows\Temporary Internet Files\Content.IE5\CGKICSY7\MC90042635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857628"/>
            <a:ext cx="1366528" cy="1004415"/>
          </a:xfrm>
          <a:prstGeom prst="rect">
            <a:avLst/>
          </a:prstGeom>
          <a:noFill/>
        </p:spPr>
      </p:pic>
      <p:pic>
        <p:nvPicPr>
          <p:cNvPr id="2051" name="Picture 3" descr="C:\Users\gabrielius\AppData\Local\Microsoft\Windows\Temporary Internet Files\Content.IE5\V004BMPD\MP90040267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9708" y="1735074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5214950"/>
            <a:ext cx="2262203" cy="848326"/>
          </a:xfrm>
          <a:prstGeom prst="rect">
            <a:avLst/>
          </a:prstGeom>
          <a:noFill/>
        </p:spPr>
      </p:pic>
      <p:pic>
        <p:nvPicPr>
          <p:cNvPr id="5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686300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5" y="5429264"/>
            <a:ext cx="2171707" cy="814390"/>
          </a:xfrm>
          <a:prstGeom prst="rect">
            <a:avLst/>
          </a:prstGeom>
          <a:noFill/>
        </p:spPr>
      </p:pic>
      <p:pic>
        <p:nvPicPr>
          <p:cNvPr id="17410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876800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071538" y="2428868"/>
            <a:ext cx="4627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MARGUČIAI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urinio vietos rezervavimo ženklas 2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100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90" name="Picture 18" descr="C:\Users\gabrielius\AppData\Local\Microsoft\Windows\Temporary Internet Files\Content.IE5\HGZFNG5I\MP90044912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500174"/>
            <a:ext cx="3957396" cy="349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28662" y="1357298"/>
            <a:ext cx="7772400" cy="4572000"/>
          </a:xfrm>
        </p:spPr>
        <p:txBody>
          <a:bodyPr/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134582"/>
            <a:ext cx="2357454" cy="884045"/>
          </a:xfrm>
          <a:prstGeom prst="rect">
            <a:avLst/>
          </a:prstGeom>
          <a:noFill/>
        </p:spPr>
      </p:pic>
      <p:pic>
        <p:nvPicPr>
          <p:cNvPr id="102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283" y="5143512"/>
            <a:ext cx="1981207" cy="742953"/>
          </a:xfrm>
          <a:prstGeom prst="rect">
            <a:avLst/>
          </a:prstGeom>
          <a:noFill/>
        </p:spPr>
      </p:pic>
      <p:pic>
        <p:nvPicPr>
          <p:cNvPr id="27650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786322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5420334"/>
            <a:ext cx="2005018" cy="751882"/>
          </a:xfrm>
          <a:prstGeom prst="rect">
            <a:avLst/>
          </a:prstGeom>
          <a:noFill/>
        </p:spPr>
      </p:pic>
      <p:pic>
        <p:nvPicPr>
          <p:cNvPr id="18434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643446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214414" y="2357430"/>
            <a:ext cx="4484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LYGINTUVAS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gabrielius\AppData\Local\Microsoft\Windows\Temporary Internet Files\Content.IE5\V004BMPD\MC90029021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351797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181013"/>
            <a:ext cx="2071702" cy="776889"/>
          </a:xfrm>
          <a:prstGeom prst="rect">
            <a:avLst/>
          </a:prstGeom>
          <a:noFill/>
        </p:spPr>
      </p:pic>
      <p:pic>
        <p:nvPicPr>
          <p:cNvPr id="19458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86322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09" y="5386397"/>
            <a:ext cx="2286017" cy="857257"/>
          </a:xfrm>
          <a:prstGeom prst="rect">
            <a:avLst/>
          </a:prstGeom>
          <a:noFill/>
        </p:spPr>
      </p:pic>
      <p:pic>
        <p:nvPicPr>
          <p:cNvPr id="20482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863" y="4600575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000100" y="2357430"/>
            <a:ext cx="469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GYDYTOJA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gabrielius\AppData\Local\Microsoft\Windows\Temporary Internet Files\Content.IE5\D8Y2VQ40\MC90043601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2943293" cy="3429024"/>
          </a:xfrm>
          <a:prstGeom prst="rect">
            <a:avLst/>
          </a:prstGeom>
          <a:noFill/>
        </p:spPr>
      </p:pic>
      <p:sp>
        <p:nvSpPr>
          <p:cNvPr id="12" name="Turinio vietos rezervavimo ženklas 1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8146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52452"/>
            <a:ext cx="2071702" cy="776888"/>
          </a:xfrm>
          <a:prstGeom prst="rect">
            <a:avLst/>
          </a:prstGeom>
          <a:noFill/>
        </p:spPr>
      </p:pic>
      <p:pic>
        <p:nvPicPr>
          <p:cNvPr id="2150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4618038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97101"/>
            <a:ext cx="2143140" cy="803678"/>
          </a:xfrm>
          <a:prstGeom prst="rect">
            <a:avLst/>
          </a:prstGeom>
          <a:noFill/>
        </p:spPr>
      </p:pic>
      <p:pic>
        <p:nvPicPr>
          <p:cNvPr id="22530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6188" y="4859338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357290" y="2428868"/>
            <a:ext cx="4341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LAGAMINAI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tačiakampis 24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Stačiakampis 25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Stačiakampis 26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9" name="Picture 9" descr="C:\Users\gabrielius\AppData\Local\Microsoft\Windows\Temporary Internet Files\Content.IE5\HGZFNG5I\MP90040540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408325"/>
            <a:ext cx="4857784" cy="346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72074"/>
            <a:ext cx="2286016" cy="857257"/>
          </a:xfrm>
          <a:prstGeom prst="rect">
            <a:avLst/>
          </a:prstGeom>
          <a:noFill/>
        </p:spPr>
      </p:pic>
      <p:pic>
        <p:nvPicPr>
          <p:cNvPr id="23554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775" y="4600575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57224" y="1357298"/>
            <a:ext cx="7772400" cy="4572000"/>
          </a:xfrm>
        </p:spPr>
        <p:txBody>
          <a:bodyPr/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abrielius\Desktop\thm_hand pointing lef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5250669"/>
            <a:ext cx="2214578" cy="830467"/>
          </a:xfrm>
          <a:prstGeom prst="rect">
            <a:avLst/>
          </a:prstGeom>
          <a:noFill/>
        </p:spPr>
      </p:pic>
      <p:pic>
        <p:nvPicPr>
          <p:cNvPr id="2050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44" y="5359608"/>
            <a:ext cx="2166954" cy="812608"/>
          </a:xfrm>
          <a:prstGeom prst="rect">
            <a:avLst/>
          </a:prstGeom>
          <a:noFill/>
        </p:spPr>
      </p:pic>
      <p:pic>
        <p:nvPicPr>
          <p:cNvPr id="24578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7988" y="4945063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357290" y="2214554"/>
            <a:ext cx="4341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GRYBAI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ucis\Desktop\MB900193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314327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11" y="5143512"/>
            <a:ext cx="1938339" cy="785818"/>
          </a:xfrm>
          <a:prstGeom prst="rect">
            <a:avLst/>
          </a:prstGeom>
          <a:noFill/>
        </p:spPr>
      </p:pic>
      <p:pic>
        <p:nvPicPr>
          <p:cNvPr id="5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686300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38588"/>
          </a:xfrm>
        </p:spPr>
        <p:txBody>
          <a:bodyPr/>
          <a:lstStyle/>
          <a:p>
            <a:pPr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DAR PAGALVOK…</a:t>
            </a:r>
          </a:p>
          <a:p>
            <a:endParaRPr lang="en-US" dirty="0"/>
          </a:p>
        </p:txBody>
      </p:sp>
      <p:pic>
        <p:nvPicPr>
          <p:cNvPr id="10" name="Picture 2" descr="C:\Users\gabrielius\Desktop\thm_hand pointing lef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2" y="5214950"/>
            <a:ext cx="2076459" cy="778672"/>
          </a:xfrm>
          <a:prstGeom prst="rect">
            <a:avLst/>
          </a:prstGeom>
          <a:noFill/>
        </p:spPr>
      </p:pic>
      <p:pic>
        <p:nvPicPr>
          <p:cNvPr id="5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4670425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SVOG</a:t>
            </a:r>
            <a:r>
              <a:rPr lang="lt-LT" sz="4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ŪNAI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tačiakampis 22"/>
          <p:cNvSpPr/>
          <p:nvPr/>
        </p:nvSpPr>
        <p:spPr>
          <a:xfrm>
            <a:off x="3929058" y="5500702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Stačiakampis 23"/>
          <p:cNvSpPr/>
          <p:nvPr/>
        </p:nvSpPr>
        <p:spPr>
          <a:xfrm>
            <a:off x="5286380" y="550070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Stačiakampis 24"/>
          <p:cNvSpPr/>
          <p:nvPr/>
        </p:nvSpPr>
        <p:spPr>
          <a:xfrm>
            <a:off x="3071802" y="550070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gucis\Desktop\MB900193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85926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785786" y="1500174"/>
            <a:ext cx="7772400" cy="4572000"/>
          </a:xfrm>
        </p:spPr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</a:p>
          <a:p>
            <a:pPr>
              <a:buNone/>
            </a:pPr>
            <a:r>
              <a:rPr lang="lt-LT" dirty="0" smtClean="0"/>
              <a:t> </a:t>
            </a:r>
            <a:endParaRPr lang="en-US" dirty="0"/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5" y="5196136"/>
            <a:ext cx="1833577" cy="804632"/>
          </a:xfrm>
          <a:prstGeom prst="rect">
            <a:avLst/>
          </a:prstGeom>
          <a:noFill/>
        </p:spPr>
      </p:pic>
      <p:pic>
        <p:nvPicPr>
          <p:cNvPr id="25602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686300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4782" y="5357826"/>
            <a:ext cx="2171707" cy="814390"/>
          </a:xfrm>
          <a:prstGeom prst="rect">
            <a:avLst/>
          </a:prstGeom>
          <a:noFill/>
        </p:spPr>
      </p:pic>
      <p:pic>
        <p:nvPicPr>
          <p:cNvPr id="2662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4670425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142976" y="2071678"/>
            <a:ext cx="4555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INTERNETINIAI </a:t>
            </a:r>
            <a:r>
              <a:rPr lang="lt-LT" sz="36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ŠALTINIAI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Animuoti paveikslėliai iš http: </a:t>
            </a:r>
            <a:r>
              <a:rPr lang="lt-LT" sz="24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  <a:hlinkClick r:id="rId2"/>
              </a:rPr>
              <a:t>www.animated-pictures.net</a:t>
            </a:r>
            <a:endParaRPr lang="lt-LT" sz="24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lt-LT" sz="2400" b="1" dirty="0" smtClean="0">
                <a:latin typeface="Arial Narrow" panose="020B0606020202030204" pitchFamily="34" charset="0"/>
                <a:cs typeface="Arial" pitchFamily="34" charset="0"/>
              </a:rPr>
              <a:t>Paveikslėliai iš Microsoft PowerPoint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Veiksmo mygtukas: namai 3">
            <a:hlinkClick r:id="" action="ppaction://hlinkshowjump?jump=firstslide" highlightClick="1"/>
          </p:cNvPr>
          <p:cNvSpPr/>
          <p:nvPr/>
        </p:nvSpPr>
        <p:spPr>
          <a:xfrm>
            <a:off x="1428728" y="4643446"/>
            <a:ext cx="1285884" cy="12858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E:\darbalaukis\Paveiksleliai IKT kurti\Judantys pav\Laukiniai gyvunai\thm_Avatar (357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73" y="4500570"/>
            <a:ext cx="209551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LIGONIS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1282700" y="-8918682"/>
            <a:ext cx="7772400" cy="40529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gabrielius\AppData\Local\Microsoft\Windows\Temporary Internet Files\Content.IE5\CGKICSY7\MP90042655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930170"/>
            <a:ext cx="9753600" cy="9753601"/>
          </a:xfrm>
          <a:prstGeom prst="rect">
            <a:avLst/>
          </a:prstGeom>
          <a:noFill/>
        </p:spPr>
      </p:pic>
      <p:pic>
        <p:nvPicPr>
          <p:cNvPr id="6147" name="Picture 3" descr="C:\Users\gabrielius\AppData\Local\Microsoft\Windows\Temporary Internet Files\Content.IE5\CGKICSY7\MP90042655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428736"/>
            <a:ext cx="4062410" cy="406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PUIKU 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right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636"/>
            <a:ext cx="2143140" cy="857256"/>
          </a:xfrm>
          <a:prstGeom prst="rect">
            <a:avLst/>
          </a:prstGeom>
          <a:noFill/>
        </p:spPr>
      </p:pic>
      <p:pic>
        <p:nvPicPr>
          <p:cNvPr id="102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3771900"/>
            <a:ext cx="1152525" cy="1219200"/>
          </a:xfrm>
          <a:prstGeom prst="rect">
            <a:avLst/>
          </a:prstGeom>
          <a:noFill/>
        </p:spPr>
      </p:pic>
      <p:pic>
        <p:nvPicPr>
          <p:cNvPr id="6" name="Picture 2" descr="C:\Users\gabrielius\Desktop\thm_angel hover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158" y="2643182"/>
            <a:ext cx="3414513" cy="361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abrielius\Desktop\thm_hand pointing left.gif">
            <a:hlinkClick r:id="rId2" action="ppaction://hlinksldjump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68538"/>
            <a:ext cx="2143140" cy="803678"/>
          </a:xfrm>
          <a:prstGeom prst="rect">
            <a:avLst/>
          </a:prstGeom>
          <a:noFill/>
        </p:spPr>
      </p:pic>
      <p:pic>
        <p:nvPicPr>
          <p:cNvPr id="2050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0025" y="3789363"/>
            <a:ext cx="1219200" cy="1219200"/>
          </a:xfrm>
          <a:prstGeom prst="rect">
            <a:avLst/>
          </a:prstGeom>
          <a:noFill/>
        </p:spPr>
      </p:pic>
      <p:sp>
        <p:nvSpPr>
          <p:cNvPr id="5" name="Stačiakampis 4"/>
          <p:cNvSpPr/>
          <p:nvPr/>
        </p:nvSpPr>
        <p:spPr>
          <a:xfrm>
            <a:off x="1214414" y="2357430"/>
            <a:ext cx="4484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 PAGALVOK…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abrielius\Desktop\thm_man head spinn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GITARA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81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tačiakampis 6"/>
          <p:cNvSpPr/>
          <p:nvPr/>
        </p:nvSpPr>
        <p:spPr>
          <a:xfrm>
            <a:off x="3571868" y="5786454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4929190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2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2714612" y="578645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solidFill>
                  <a:srgbClr val="FF0000"/>
                </a:solidFill>
                <a:hlinkClick r:id="rId3" action="ppaction://hlinksldjump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8" name="Picture 10" descr="C:\Users\gabrielius\AppData\Local\Microsoft\Windows\Temporary Internet Files\Content.IE5\HGZFNG5I\MC90003868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9710" y="1857364"/>
            <a:ext cx="218562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Liejykl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413</TotalTime>
  <Words>278</Words>
  <Application>Microsoft Office PowerPoint</Application>
  <PresentationFormat>Demonstracija ekrane (4:3)</PresentationFormat>
  <Paragraphs>204</Paragraphs>
  <Slides>57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57</vt:i4>
      </vt:variant>
    </vt:vector>
  </HeadingPairs>
  <TitlesOfParts>
    <vt:vector size="63" baseType="lpstr">
      <vt:lpstr>Arial</vt:lpstr>
      <vt:lpstr>Arial Narrow</vt:lpstr>
      <vt:lpstr>Franklin Gothic Book</vt:lpstr>
      <vt:lpstr>Perpetua</vt:lpstr>
      <vt:lpstr>Wingdings 2</vt:lpstr>
      <vt:lpstr>Lygybė</vt:lpstr>
      <vt:lpstr>NUSTATYKGARSO G  VIETĄ ŽODYJE  METODINĖ PRIEMONĖ</vt:lpstr>
      <vt:lpstr>          NUSTATYK GARSO G  VIETĄ ŽODYJE</vt:lpstr>
      <vt:lpstr>GAIDYS</vt:lpstr>
      <vt:lpstr>G</vt:lpstr>
      <vt:lpstr> G</vt:lpstr>
      <vt:lpstr>LIGONIS</vt:lpstr>
      <vt:lpstr>G</vt:lpstr>
      <vt:lpstr>G</vt:lpstr>
      <vt:lpstr>GITARA</vt:lpstr>
      <vt:lpstr>G</vt:lpstr>
      <vt:lpstr>G</vt:lpstr>
      <vt:lpstr>GULBĖ</vt:lpstr>
      <vt:lpstr>G</vt:lpstr>
      <vt:lpstr>G</vt:lpstr>
      <vt:lpstr>GĖRIMAS</vt:lpstr>
      <vt:lpstr>G</vt:lpstr>
      <vt:lpstr>G</vt:lpstr>
      <vt:lpstr>LIGONINĖ</vt:lpstr>
      <vt:lpstr>G</vt:lpstr>
      <vt:lpstr>G</vt:lpstr>
      <vt:lpstr>GERVĖS</vt:lpstr>
      <vt:lpstr>G</vt:lpstr>
      <vt:lpstr>G</vt:lpstr>
      <vt:lpstr>GALVA</vt:lpstr>
      <vt:lpstr>G</vt:lpstr>
      <vt:lpstr>G</vt:lpstr>
      <vt:lpstr>GERVUOGĖ</vt:lpstr>
      <vt:lpstr>G</vt:lpstr>
      <vt:lpstr>G</vt:lpstr>
      <vt:lpstr>      GANDRAS </vt:lpstr>
      <vt:lpstr>G</vt:lpstr>
      <vt:lpstr>G</vt:lpstr>
      <vt:lpstr>VYNUOGĖS</vt:lpstr>
      <vt:lpstr>G</vt:lpstr>
      <vt:lpstr>G</vt:lpstr>
      <vt:lpstr>GAISRININKAS</vt:lpstr>
      <vt:lpstr>G</vt:lpstr>
      <vt:lpstr>G</vt:lpstr>
      <vt:lpstr>MARGUČIAI</vt:lpstr>
      <vt:lpstr>G</vt:lpstr>
      <vt:lpstr>G</vt:lpstr>
      <vt:lpstr>LYGINTUVAS</vt:lpstr>
      <vt:lpstr>G</vt:lpstr>
      <vt:lpstr>G</vt:lpstr>
      <vt:lpstr>GYDYTOJA</vt:lpstr>
      <vt:lpstr>G</vt:lpstr>
      <vt:lpstr>G</vt:lpstr>
      <vt:lpstr>LAGAMINAI</vt:lpstr>
      <vt:lpstr>G</vt:lpstr>
      <vt:lpstr>G</vt:lpstr>
      <vt:lpstr>GRYBAI</vt:lpstr>
      <vt:lpstr>G</vt:lpstr>
      <vt:lpstr>G</vt:lpstr>
      <vt:lpstr>SVOGŪNAI</vt:lpstr>
      <vt:lpstr>G</vt:lpstr>
      <vt:lpstr>G</vt:lpstr>
      <vt:lpstr>INTERNETINIAI ŠALTINIAI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NUSTATYK GARSO G VIETĄ ŽODYJE  MOKYMO PRIEMONĖ</dc:title>
  <dc:creator>gabrielius</dc:creator>
  <cp:lastModifiedBy>„Windows“ vartotojas</cp:lastModifiedBy>
  <cp:revision>53</cp:revision>
  <dcterms:created xsi:type="dcterms:W3CDTF">2011-03-20T13:23:50Z</dcterms:created>
  <dcterms:modified xsi:type="dcterms:W3CDTF">2021-09-13T18:32:42Z</dcterms:modified>
  <cp:contentStatus>Galutinis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